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/>
    <p:restoredTop sz="96291"/>
  </p:normalViewPr>
  <p:slideViewPr>
    <p:cSldViewPr snapToGrid="0" snapToObjects="1">
      <p:cViewPr varScale="1">
        <p:scale>
          <a:sx n="117" d="100"/>
          <a:sy n="117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6F3EA-6DBF-B54F-9E5F-F6368009D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RNN for gene prediction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6DAD2D-8BA3-6A4C-938D-D5A686705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72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084D0-B95C-AD4E-872C-BC1E386C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 implementation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F7D3C-10C1-4648-A11B-CABD85FB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24479"/>
            <a:ext cx="11544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E10BC-51E2-3740-89CB-C8649DF8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207189" cy="1280890"/>
          </a:xfrm>
        </p:spPr>
        <p:txBody>
          <a:bodyPr/>
          <a:lstStyle/>
          <a:p>
            <a:r>
              <a:rPr kumimoji="1" lang="en-US" altLang="zh-CN" dirty="0"/>
              <a:t>One hot embedding for gene sequence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48306-8BD2-C84C-9CA4-0C44741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012950"/>
            <a:ext cx="6413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D046-7C44-CC4C-84C8-93608EBE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 process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B55D0-FC32-7545-8461-C009AD2D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14" y="1750010"/>
            <a:ext cx="6283529" cy="4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3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8BA15-3E04-CA44-A0EA-42F4602F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Error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0F1E7-B795-B74B-9791-74798080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47800"/>
            <a:ext cx="8915400" cy="3777622"/>
          </a:xfrm>
        </p:spPr>
        <p:txBody>
          <a:bodyPr/>
          <a:lstStyle/>
          <a:p>
            <a:r>
              <a:rPr lang="en" altLang="zh-CN" dirty="0"/>
              <a:t>RMSE: 0.08311395 </a:t>
            </a:r>
          </a:p>
          <a:p>
            <a:r>
              <a:rPr lang="en" altLang="zh-CN" dirty="0"/>
              <a:t>Relative RMSE: </a:t>
            </a:r>
            <a:r>
              <a:rPr lang="en-US" altLang="zh-CN" dirty="0"/>
              <a:t>0.17343473</a:t>
            </a:r>
            <a:br>
              <a:rPr lang="en" altLang="zh-CN" dirty="0"/>
            </a:b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A95D7D-F05C-9E4B-89DF-13D3C1D0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66" y="2431743"/>
            <a:ext cx="5428757" cy="3617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0E457A-E69B-E840-B496-73B75C72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2431743"/>
            <a:ext cx="5187017" cy="34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1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B0920-34D6-0A4C-A0CE-A76C3DED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Error analysis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DE437B-CDCA-4049-8B1E-46C2EC60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2" y="2090382"/>
            <a:ext cx="5721502" cy="38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4C4BA9-60F7-8241-9457-455DABEC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49" y="2090382"/>
            <a:ext cx="579953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5544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112</TotalTime>
  <Words>26</Words>
  <Application>Microsoft Macintosh PowerPoint</Application>
  <PresentationFormat>宽屏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幼圆</vt:lpstr>
      <vt:lpstr>Arial</vt:lpstr>
      <vt:lpstr>Century Gothic</vt:lpstr>
      <vt:lpstr>Wingdings 3</vt:lpstr>
      <vt:lpstr>丝状</vt:lpstr>
      <vt:lpstr>RNN for gene prediction</vt:lpstr>
      <vt:lpstr>RNN implementation</vt:lpstr>
      <vt:lpstr>One hot embedding for gene sequence</vt:lpstr>
      <vt:lpstr>Training process</vt:lpstr>
      <vt:lpstr>Error analysis</vt:lpstr>
      <vt:lpstr>Error analysis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for gene prediction</dc:title>
  <dc:creator>luoweimeng</dc:creator>
  <cp:lastModifiedBy>luoweimeng</cp:lastModifiedBy>
  <cp:revision>6</cp:revision>
  <dcterms:created xsi:type="dcterms:W3CDTF">2020-04-27T06:59:03Z</dcterms:created>
  <dcterms:modified xsi:type="dcterms:W3CDTF">2020-04-27T08:51:42Z</dcterms:modified>
</cp:coreProperties>
</file>